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Wednesday, October 19,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Putting It All Together Poster</a:t>
            </a: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Need donations of graham crackers and vanilla pudding cups.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What </a:t>
            </a:r>
            <a:r>
              <a:rPr lang="en-US" dirty="0" smtClean="0">
                <a:solidFill>
                  <a:srgbClr val="FFFF00"/>
                </a:solidFill>
              </a:rPr>
              <a:t>are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the 3 types of plate boundaries, and what happens at each boundary?</a:t>
            </a: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New Monitoring Log (pink)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4"/>
            <a:ext cx="11020108" cy="572691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Take the quiz.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Hand in your quiz and privacy folder.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Read pages 162-168 and complete guided reading sheets.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47365</TotalTime>
  <Words>104</Words>
  <Application>Microsoft Office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Wednesday, October 19, 2016</vt:lpstr>
      <vt:lpstr>Learning Goal and Scale</vt:lpstr>
      <vt:lpstr>Take the quiz.  Hand in your quiz and privacy folder.   Read pages 162-168 and complete guided reading sheets.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441</cp:revision>
  <cp:lastPrinted>2016-04-26T17:44:54Z</cp:lastPrinted>
  <dcterms:created xsi:type="dcterms:W3CDTF">2015-10-22T15:42:29Z</dcterms:created>
  <dcterms:modified xsi:type="dcterms:W3CDTF">2016-10-19T22:59:37Z</dcterms:modified>
</cp:coreProperties>
</file>